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35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59" y="1122363"/>
            <a:ext cx="685835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59" y="3602038"/>
            <a:ext cx="685835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012" y="365125"/>
            <a:ext cx="197177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2" y="365125"/>
            <a:ext cx="5801024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20" y="1709738"/>
            <a:ext cx="7887106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20" y="4589463"/>
            <a:ext cx="788710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82" y="1825625"/>
            <a:ext cx="38864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388" y="1825625"/>
            <a:ext cx="38864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3" y="365125"/>
            <a:ext cx="788710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73" y="1681163"/>
            <a:ext cx="386853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73" y="2505075"/>
            <a:ext cx="3868539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388" y="1681163"/>
            <a:ext cx="38875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388" y="2505075"/>
            <a:ext cx="38875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3" y="457200"/>
            <a:ext cx="294933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591" y="987425"/>
            <a:ext cx="462938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73" y="2057400"/>
            <a:ext cx="294933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3" y="457200"/>
            <a:ext cx="294933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591" y="987425"/>
            <a:ext cx="462938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73" y="2057400"/>
            <a:ext cx="294933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2" y="365125"/>
            <a:ext cx="78871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2" y="1825625"/>
            <a:ext cx="788710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82" y="6356350"/>
            <a:ext cx="2057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06" y="6356350"/>
            <a:ext cx="3086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8282" y="6356350"/>
            <a:ext cx="2057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07"/>
            <a:ext cx="9144000" cy="68365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07"/>
            <a:ext cx="9144000" cy="68365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07"/>
            <a:ext cx="9144000" cy="68365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07"/>
            <a:ext cx="9144000" cy="68365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00" y="-330835"/>
            <a:ext cx="10058400" cy="75196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707"/>
            <a:ext cx="9144000" cy="68365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Simon.Ildiko</cp:lastModifiedBy>
  <cp:revision>5</cp:revision>
  <dcterms:created xsi:type="dcterms:W3CDTF">2019-07-24T06:27:10Z</dcterms:created>
  <dcterms:modified xsi:type="dcterms:W3CDTF">2019-07-24T10:29:26Z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1033-11.2.0.8684</vt:lpwstr>
  </property>
</Properties>
</file>